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86" r:id="rId2"/>
    <p:sldId id="301" r:id="rId3"/>
    <p:sldId id="299" r:id="rId4"/>
    <p:sldId id="304" r:id="rId5"/>
    <p:sldId id="305" r:id="rId6"/>
    <p:sldId id="307" r:id="rId7"/>
    <p:sldId id="308" r:id="rId8"/>
    <p:sldId id="309" r:id="rId9"/>
    <p:sldId id="310" r:id="rId10"/>
    <p:sldId id="311" r:id="rId11"/>
    <p:sldId id="291" r:id="rId12"/>
    <p:sldId id="312" r:id="rId13"/>
    <p:sldId id="314" r:id="rId14"/>
    <p:sldId id="313" r:id="rId15"/>
    <p:sldId id="316" r:id="rId16"/>
    <p:sldId id="317" r:id="rId17"/>
    <p:sldId id="315" r:id="rId18"/>
    <p:sldId id="318" r:id="rId19"/>
    <p:sldId id="320" r:id="rId20"/>
    <p:sldId id="321" r:id="rId21"/>
    <p:sldId id="322" r:id="rId22"/>
    <p:sldId id="29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60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EE560-4771-444B-B185-AEBFDB84D1A9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F2A27-910A-4B36-9EC7-57BC509881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604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F2A27-910A-4B36-9EC7-57BC50988168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926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8034116" cy="17105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применения техники «Аппликация из ткани» в работе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дошкольного возраста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96073"/>
            <a:ext cx="3870176" cy="37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472" y="4286256"/>
            <a:ext cx="2714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Шукурова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М.Г.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Сокол Н.В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2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71744"/>
            <a:ext cx="4857752" cy="243576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«Аппликация из ткани на бумажной основе»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7805" y="2357430"/>
            <a:ext cx="4166195" cy="41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97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857232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Образцы аппликации из ткани для детей младшего дошкольного возраста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.Admin-ПК.000\Desktop\АППЛИКАЦИЯ\1a77f7ddb6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4024314" cy="3857652"/>
          </a:xfrm>
          <a:prstGeom prst="rect">
            <a:avLst/>
          </a:prstGeom>
          <a:noFill/>
        </p:spPr>
      </p:pic>
      <p:pic>
        <p:nvPicPr>
          <p:cNvPr id="1027" name="Picture 3" descr="C:\Users\Admin.Admin-ПК.000\Desktop\АППЛИКАЦИЯ\8ca4de51add22d02dab134a395ff29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500306"/>
            <a:ext cx="4190992" cy="3869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2" name="Picture 4" descr="C:\Users\Admin.Admin-ПК.000\Desktop\АППЛИКАЦИЯ\detsad-579445-1487486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929090" cy="3910023"/>
          </a:xfrm>
          <a:prstGeom prst="rect">
            <a:avLst/>
          </a:prstGeom>
          <a:noFill/>
        </p:spPr>
      </p:pic>
      <p:pic>
        <p:nvPicPr>
          <p:cNvPr id="2053" name="Picture 5" descr="C:\Users\Admin.Admin-ПК.000\Desktop\АППЛИКАЦИЯ\detsad-1681852-15439648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4071966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Admin.Admin-ПК.000\Desktop\АППЛИКАЦИЯ\didakticheskoe-posobie-ukras-kukle-plat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4000528" cy="3929090"/>
          </a:xfrm>
          <a:prstGeom prst="rect">
            <a:avLst/>
          </a:prstGeom>
          <a:noFill/>
        </p:spPr>
      </p:pic>
      <p:pic>
        <p:nvPicPr>
          <p:cNvPr id="3076" name="Picture 4" descr="C:\Users\Admin.Admin-ПК.000\Desktop\АППЛИКАЦИЯ\hello_html_1439816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0306"/>
            <a:ext cx="4325947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.Admin-ПК.000\Desktop\АППЛИКАЦИЯ\RD_Pink_4-cr-110x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3786214" cy="3357586"/>
          </a:xfrm>
          <a:prstGeom prst="rect">
            <a:avLst/>
          </a:prstGeom>
          <a:noFill/>
        </p:spPr>
      </p:pic>
      <p:pic>
        <p:nvPicPr>
          <p:cNvPr id="4100" name="Picture 4" descr="C:\Users\Admin.Admin-ПК.000\Desktop\АППЛИКАЦИЯ\RD_Pink_5-cr-110x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71678"/>
            <a:ext cx="3857652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857232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Образцы аппликации из ткани для детей старшего дошкольного возраста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.Admin-ПК.000\Desktop\АППЛИКАЦИЯ\3e8b2694e6bd6b21ea79bcf98881e3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929090" cy="4143404"/>
          </a:xfrm>
          <a:prstGeom prst="rect">
            <a:avLst/>
          </a:prstGeom>
          <a:noFill/>
        </p:spPr>
      </p:pic>
      <p:pic>
        <p:nvPicPr>
          <p:cNvPr id="5123" name="Picture 3" descr="C:\Users\Admin.Admin-ПК.000\Desktop\АППЛИКАЦИЯ\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285992"/>
            <a:ext cx="4714908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.Admin-ПК.000\Desktop\АППЛИКАЦИЯ\04636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4429124" cy="3857652"/>
          </a:xfrm>
          <a:prstGeom prst="rect">
            <a:avLst/>
          </a:prstGeom>
          <a:noFill/>
        </p:spPr>
      </p:pic>
      <p:pic>
        <p:nvPicPr>
          <p:cNvPr id="6150" name="Picture 6" descr="C:\Users\Admin.Admin-ПК.000\Desktop\АППЛИКАЦИЯ\9594924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3116"/>
            <a:ext cx="3857652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.Admin-ПК.000\Desktop\АППЛИКАЦИЯ\1480772805_image_10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357430"/>
            <a:ext cx="4357718" cy="3500462"/>
          </a:xfrm>
          <a:prstGeom prst="rect">
            <a:avLst/>
          </a:prstGeom>
          <a:noFill/>
        </p:spPr>
      </p:pic>
      <p:pic>
        <p:nvPicPr>
          <p:cNvPr id="7172" name="Picture 4" descr="C:\Users\Admin.Admin-ПК.000\Desktop\АППЛИКАЦИЯ\6004120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357430"/>
            <a:ext cx="4000528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.Admin-ПК.000\Desktop\АППЛИКАЦИЯ\6003716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428868"/>
            <a:ext cx="3929090" cy="3500462"/>
          </a:xfrm>
          <a:prstGeom prst="rect">
            <a:avLst/>
          </a:prstGeom>
          <a:noFill/>
        </p:spPr>
      </p:pic>
      <p:pic>
        <p:nvPicPr>
          <p:cNvPr id="8196" name="Picture 4" descr="C:\Users\Admin.Admin-ПК.000\Desktop\АППЛИКАЦИЯ\aa9d9abacc9670a7ff42268662482c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643050"/>
            <a:ext cx="4002671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.Admin-ПК.000\Desktop\АППЛИКАЦИЯ\Krasivaya-applikatsiya-iz-tkani-23-768x57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4143404" cy="3429024"/>
          </a:xfrm>
          <a:prstGeom prst="rect">
            <a:avLst/>
          </a:prstGeom>
          <a:noFill/>
        </p:spPr>
      </p:pic>
      <p:pic>
        <p:nvPicPr>
          <p:cNvPr id="9220" name="Picture 4" descr="C:\Users\Admin.Admin-ПК.000\Desktop\АППЛИКАЦИЯ\podelki-s-detmi-iz-tkani_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16"/>
            <a:ext cx="4321918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8186766" cy="150133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это вид декоративно-прикладного искусства основанный на вырезании отдельных деталей и присоединение их на форму.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425619" cy="30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00603"/>
            <a:ext cx="3420072" cy="33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8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.Admin-ПК.000\Desktop\АППЛИКАЦИЯ\RD_Cyan_4-cr-110x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3857652" cy="371477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643050"/>
            <a:ext cx="4061696" cy="46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736"/>
            <a:ext cx="4214842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00240"/>
            <a:ext cx="4500562" cy="38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13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51068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1.Я узнал (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а)…………………..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2.Я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 (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ась)………………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 меня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73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7430"/>
            <a:ext cx="4857752" cy="2500330"/>
          </a:xfrm>
        </p:spPr>
        <p:txBody>
          <a:bodyPr>
            <a:normAutofit fontScale="90000"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понадобится: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Клей, ножницы, ткань на бумажной основе, лист картона для основы, шаблоны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96073"/>
            <a:ext cx="3870176" cy="37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82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96943" cy="43533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 изнаночной стороне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 (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бумаге) обводим шаблоны.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2.Вырезаем все детали точно по контуру.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3.Собираем композицию.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4.Наклеиваем все детали на основу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крупных, заканчивая мелкими)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выполнения работы: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0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8328"/>
            <a:ext cx="8928992" cy="125272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с ножницами и клеем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522"/>
            <a:ext cx="8784976" cy="46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94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ткани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4272136" cy="32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78904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БЯЗЬ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2272" y="2402232"/>
            <a:ext cx="3636000" cy="347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8" y="357301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5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5040560" cy="322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19675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823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9114" y="450912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01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Синтетические ткани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500306"/>
            <a:ext cx="3888432" cy="39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397769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Акрил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67195"/>
            <a:ext cx="3852000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5588" y="3895384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Велюр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36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248597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96752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Войлок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78188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486916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647</TotalTime>
  <Words>124</Words>
  <Application>Microsoft Office PowerPoint</Application>
  <PresentationFormat>Экран (4:3)</PresentationFormat>
  <Paragraphs>29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Методы и приемы применения техники «Аппликация из ткани» в работе  с детьми дошкольного возраста</vt:lpstr>
      <vt:lpstr>Аппликация- это вид декоративно-прикладного искусства основанный на вырезании отдельных деталей и присоединение их на форму.</vt:lpstr>
      <vt:lpstr>Нам понадобится: Клей, ножницы, ткань на бумажной основе, лист картона для основы, шаблоны</vt:lpstr>
      <vt:lpstr>План выполнения работы:</vt:lpstr>
      <vt:lpstr>Правила безопасности с ножницами и клеем</vt:lpstr>
      <vt:lpstr>Натуральные ткани</vt:lpstr>
      <vt:lpstr>Слайд 7</vt:lpstr>
      <vt:lpstr>Синтетические ткани</vt:lpstr>
      <vt:lpstr>Слайд 9</vt:lpstr>
      <vt:lpstr>«Аппликация из ткани на бумажной основе»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Рефлексия  1.Я узнал (а)………………….. 2.Я научился (ась)……………… 3.У меня получилось…………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Л_т_р_ия</dc:title>
  <dc:creator>Дмитрий</dc:creator>
  <cp:lastModifiedBy>Admin</cp:lastModifiedBy>
  <cp:revision>110</cp:revision>
  <dcterms:modified xsi:type="dcterms:W3CDTF">2021-04-28T11:22:28Z</dcterms:modified>
</cp:coreProperties>
</file>